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1" r:id="rId6"/>
    <p:sldId id="260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8" d="100"/>
          <a:sy n="68" d="100"/>
        </p:scale>
        <p:origin x="-9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39003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400" y="4208929"/>
            <a:ext cx="5458968" cy="1048684"/>
          </a:xfrm>
        </p:spPr>
        <p:txBody>
          <a:bodyPr vert="horz" lIns="91440" tIns="45720" rIns="91440" bIns="45720" rtlCol="0" anchor="b" anchorCtr="0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0" y="5257800"/>
            <a:ext cx="5458968" cy="621792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0"/>
              </a:spcBef>
              <a:buClr>
                <a:schemeClr val="accent1"/>
              </a:buClr>
              <a:buSzPct val="100000"/>
              <a:buFont typeface="Wingdings 2" pitchFamily="18" charset="2"/>
              <a:buNone/>
              <a:defRPr sz="1600" kern="120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90525"/>
            <a:ext cx="5504688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2200" b="0" kern="1200" baseline="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</a:lstStyle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8688" y="6356350"/>
            <a:ext cx="4736592" cy="365125"/>
          </a:xfrm>
        </p:spPr>
        <p:txBody>
          <a:bodyPr vert="horz" lIns="91440" tIns="45720" rIns="91440" bIns="45720" rtlCol="0" anchor="ctr"/>
          <a:lstStyle>
            <a:lvl1pPr marL="0" algn="l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56494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10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8244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28244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11" name="Content Placeholder 2"/>
          <p:cNvSpPr>
            <a:spLocks noGrp="1"/>
          </p:cNvSpPr>
          <p:nvPr>
            <p:ph sz="half" idx="14"/>
          </p:nvPr>
        </p:nvSpPr>
        <p:spPr>
          <a:xfrm>
            <a:off x="457200" y="2214562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12" name="Content Placeholder 2"/>
          <p:cNvSpPr>
            <a:spLocks noGrp="1"/>
          </p:cNvSpPr>
          <p:nvPr>
            <p:ph sz="half" idx="15"/>
          </p:nvPr>
        </p:nvSpPr>
        <p:spPr>
          <a:xfrm>
            <a:off x="457200" y="4224973"/>
            <a:ext cx="3566160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2052" y="990600"/>
            <a:ext cx="3566160" cy="513556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4746811" y="268288"/>
            <a:ext cx="4114800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95082"/>
            <a:ext cx="3566160" cy="1035424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199" y="2057400"/>
            <a:ext cx="3566160" cy="3657601"/>
          </a:xfrm>
        </p:spPr>
        <p:txBody>
          <a:bodyPr>
            <a:normAutofit/>
          </a:bodyPr>
          <a:lstStyle>
            <a:lvl1pPr marL="0" indent="0"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1365" y="6124014"/>
            <a:ext cx="1752600" cy="365125"/>
          </a:xfrm>
        </p:spPr>
        <p:txBody>
          <a:bodyPr/>
          <a:lstStyle>
            <a:lvl1pPr algn="l">
              <a:defRPr/>
            </a:lvl1pPr>
          </a:lstStyle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38637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sz="quarter" idx="13"/>
          </p:nvPr>
        </p:nvSpPr>
        <p:spPr>
          <a:xfrm>
            <a:off x="4760258" y="990600"/>
            <a:ext cx="4096512" cy="5611813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GB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7216775" y="268288"/>
            <a:ext cx="1639457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6858000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4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35471" y="268288"/>
            <a:ext cx="720761" cy="363931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8788" y="4267200"/>
            <a:ext cx="6477000" cy="566738"/>
          </a:xfrm>
        </p:spPr>
        <p:txBody>
          <a:bodyPr anchor="b"/>
          <a:lstStyle>
            <a:lvl1pPr algn="l">
              <a:defRPr sz="2800" b="0"/>
            </a:lvl1pPr>
          </a:lstStyle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69874" y="268288"/>
            <a:ext cx="3006726" cy="36393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8788" y="4840941"/>
            <a:ext cx="6475412" cy="1304271"/>
          </a:xfrm>
        </p:spPr>
        <p:txBody>
          <a:bodyPr>
            <a:normAutofit/>
          </a:bodyPr>
          <a:lstStyle>
            <a:lvl1pPr marL="0" indent="0">
              <a:spcBef>
                <a:spcPts val="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2"/>
          <p:cNvSpPr>
            <a:spLocks noGrp="1"/>
          </p:cNvSpPr>
          <p:nvPr>
            <p:ph type="pic" idx="13"/>
          </p:nvPr>
        </p:nvSpPr>
        <p:spPr>
          <a:xfrm>
            <a:off x="3352800" y="268288"/>
            <a:ext cx="47019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 smtClean="0"/>
              <a:t>Drag picture to placeholder or click icon to add</a:t>
            </a:r>
            <a:endParaRPr/>
          </a:p>
        </p:txBody>
      </p:sp>
      <p:sp>
        <p:nvSpPr>
          <p:cNvPr id="11" name="Picture Placeholder 2"/>
          <p:cNvSpPr>
            <a:spLocks noGrp="1"/>
          </p:cNvSpPr>
          <p:nvPr>
            <p:ph type="pic" idx="14"/>
          </p:nvPr>
        </p:nvSpPr>
        <p:spPr>
          <a:xfrm>
            <a:off x="33528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 smtClean="0"/>
              <a:t>Drag picture to placeholder or click icon to add</a:t>
            </a:r>
            <a:endParaRPr/>
          </a:p>
        </p:txBody>
      </p:sp>
      <p:sp>
        <p:nvSpPr>
          <p:cNvPr id="12" name="Picture Placeholder 2"/>
          <p:cNvSpPr>
            <a:spLocks noGrp="1"/>
          </p:cNvSpPr>
          <p:nvPr>
            <p:ph type="pic" idx="15"/>
          </p:nvPr>
        </p:nvSpPr>
        <p:spPr>
          <a:xfrm>
            <a:off x="5750500" y="2131935"/>
            <a:ext cx="2304288" cy="17756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48918" y="268288"/>
            <a:ext cx="718073" cy="56692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543799" y="1035424"/>
            <a:ext cx="1322295" cy="5090739"/>
          </a:xfrm>
        </p:spPr>
        <p:txBody>
          <a:bodyPr vert="eaVert" anchor="t" anchorCtr="0"/>
          <a:lstStyle/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035424"/>
            <a:ext cx="6019800" cy="5109789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212106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86953" y="268288"/>
            <a:ext cx="5669280" cy="25603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00399" y="4171950"/>
            <a:ext cx="5457919" cy="1085850"/>
          </a:xfrm>
        </p:spPr>
        <p:txBody>
          <a:bodyPr>
            <a:normAutofit/>
          </a:bodyPr>
          <a:lstStyle>
            <a:lvl1pPr>
              <a:defRPr sz="4600"/>
            </a:lvl1pPr>
          </a:lstStyle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0401" y="5257799"/>
            <a:ext cx="5457918" cy="618565"/>
          </a:xfrm>
        </p:spPr>
        <p:txBody>
          <a:bodyPr>
            <a:normAutofit/>
          </a:bodyPr>
          <a:lstStyle>
            <a:lvl1pPr marL="0" indent="0" algn="l">
              <a:spcBef>
                <a:spcPct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 algn="ctr">
              <a:spcBef>
                <a:spcPct val="0"/>
              </a:spcBef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276600" y="389965"/>
            <a:ext cx="5499847" cy="365125"/>
          </a:xfrm>
        </p:spPr>
        <p:txBody>
          <a:bodyPr/>
          <a:lstStyle>
            <a:lvl1pPr>
              <a:defRPr sz="2200" b="0" baseline="0">
                <a:solidFill>
                  <a:schemeClr val="bg1"/>
                </a:solidFill>
              </a:defRPr>
            </a:lvl1pPr>
          </a:lstStyle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213847" y="6356350"/>
            <a:ext cx="473411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265459" y="6356350"/>
            <a:ext cx="685800" cy="365125"/>
          </a:xfrm>
        </p:spPr>
        <p:txBody>
          <a:bodyPr vert="horz" lIns="91440" tIns="45720" rIns="91440" bIns="45720" rtlCol="0" anchor="ctr"/>
          <a:lstStyle>
            <a:lvl1pPr marL="0" algn="r" defTabSz="914400" rtl="0" eaLnBrk="1" latinLnBrk="0" hangingPunct="1">
              <a:defRPr sz="1100" b="1" kern="120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3200400" y="2877671"/>
            <a:ext cx="5646867" cy="128016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GB" smtClean="0"/>
              <a:t>Drag picture to placeholder or click icon to add</a:t>
            </a:r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268940" y="268288"/>
            <a:ext cx="182880" cy="388685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, Content, and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268288"/>
            <a:ext cx="1645920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78423" y="914400"/>
            <a:ext cx="6508377" cy="1143000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78423" y="2209800"/>
            <a:ext cx="6508377" cy="3916363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212106" y="6356350"/>
            <a:ext cx="1752600" cy="365125"/>
          </a:xfrm>
        </p:spPr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178423" y="6356350"/>
            <a:ext cx="4926852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31694" y="361016"/>
            <a:ext cx="506506" cy="365125"/>
          </a:xfrm>
        </p:spPr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5" y="1976718"/>
            <a:ext cx="1645920" cy="4625788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GB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758952" y="268288"/>
            <a:ext cx="1099073" cy="6350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9801" y="3429000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09801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spcBef>
                <a:spcPts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562600" y="6356350"/>
            <a:ext cx="1622612" cy="365125"/>
          </a:xfrm>
        </p:spPr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4812" y="6356350"/>
            <a:ext cx="531158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with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269875" y="4773706"/>
            <a:ext cx="2971800" cy="184458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0354" y="3429001"/>
            <a:ext cx="4966446" cy="1398494"/>
          </a:xfrm>
        </p:spPr>
        <p:txBody>
          <a:bodyPr anchor="b" anchorCtr="0"/>
          <a:lstStyle>
            <a:lvl1pPr algn="r">
              <a:defRPr sz="4600" b="0" cap="none" baseline="0"/>
            </a:lvl1pPr>
          </a:lstStyle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20354" y="4824414"/>
            <a:ext cx="4966446" cy="1320800"/>
          </a:xfrm>
        </p:spPr>
        <p:txBody>
          <a:bodyPr anchor="t" anchorCtr="0">
            <a:normAutofit/>
          </a:bodyPr>
          <a:lstStyle>
            <a:lvl1pPr marL="0" indent="0" algn="r">
              <a:spcBef>
                <a:spcPts val="0"/>
              </a:spcBef>
              <a:buNone/>
              <a:defRPr sz="16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51212" y="6104965"/>
            <a:ext cx="506506" cy="365125"/>
          </a:xfrm>
        </p:spPr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269874" y="268288"/>
            <a:ext cx="2971800" cy="4438650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GB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82440" y="2214563"/>
            <a:ext cx="3566160" cy="39116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88352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279391" y="2054132"/>
            <a:ext cx="3566160" cy="639762"/>
          </a:xfrm>
        </p:spPr>
        <p:txBody>
          <a:bodyPr anchor="b">
            <a:noAutofit/>
          </a:bodyPr>
          <a:lstStyle>
            <a:lvl1pPr marL="0" indent="0" algn="ctr">
              <a:spcBef>
                <a:spcPct val="0"/>
              </a:spcBef>
              <a:buNone/>
              <a:defRPr sz="20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279391" y="2689411"/>
            <a:ext cx="3566160" cy="3436751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48918" y="268288"/>
            <a:ext cx="718073" cy="164592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7391401" cy="1143000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199" y="2214562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2"/>
          <p:cNvSpPr>
            <a:spLocks noGrp="1"/>
          </p:cNvSpPr>
          <p:nvPr>
            <p:ph sz="half" idx="13"/>
          </p:nvPr>
        </p:nvSpPr>
        <p:spPr>
          <a:xfrm>
            <a:off x="457199" y="4224973"/>
            <a:ext cx="7396163" cy="192024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199" y="914400"/>
            <a:ext cx="6508377" cy="1143000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n-GB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199" y="2209800"/>
            <a:ext cx="6508377" cy="39163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98659" y="6356350"/>
            <a:ext cx="1752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fld id="{B1A24CD3-204F-4468-8EE4-28A6668D006A}" type="datetimeFigureOut">
              <a:rPr lang="en-US" smtClean="0"/>
              <a:t>04/06/2013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4812" y="6356350"/>
            <a:ext cx="6007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2">
                    <a:lumMod val="60000"/>
                    <a:lumOff val="4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56494" y="361016"/>
            <a:ext cx="50650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200" b="1">
                <a:solidFill>
                  <a:schemeClr val="bg1"/>
                </a:solidFill>
              </a:defRPr>
            </a:lvl1pPr>
          </a:lstStyle>
          <a:p>
            <a:fld id="{57AF16DE-A0D5-4438-950F-5B1E159C2C2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</p:sldLayoutIdLst>
  <p:txStyles>
    <p:titleStyle>
      <a:lvl1pPr algn="l" defTabSz="9144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1800"/>
        </a:spcBef>
        <a:buClr>
          <a:schemeClr val="accent1"/>
        </a:buClr>
        <a:buSzPct val="100000"/>
        <a:buFont typeface="Wingdings 2" pitchFamily="18" charset="2"/>
        <a:buChar char="¡"/>
        <a:defRPr sz="2000" kern="1200">
          <a:solidFill>
            <a:schemeClr val="tx2"/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100000"/>
        <a:buFont typeface="Wingdings 2" pitchFamily="18" charset="2"/>
        <a:buChar char="¡"/>
        <a:defRPr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1377950" indent="-228600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6pPr>
      <a:lvl7pPr marL="1603375" indent="-228600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7pPr>
      <a:lvl8pPr marL="1830388" indent="-228600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"/>
        <a:defRPr lang="en-US" sz="1800" kern="1200" dirty="0" smtClean="0">
          <a:solidFill>
            <a:schemeClr val="tx2"/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"/>
        <a:defRPr lang="en-US" sz="1800" kern="1200" dirty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n-US" sz="3600" dirty="0" smtClean="0"/>
              <a:t>10 min Mental Disorder Presentation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630333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Symptoms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A</a:t>
            </a:r>
          </a:p>
          <a:p>
            <a:r>
              <a:rPr lang="en-US" sz="3200" dirty="0" smtClean="0"/>
              <a:t>B</a:t>
            </a:r>
          </a:p>
          <a:p>
            <a:r>
              <a:rPr lang="en-US" sz="3200" dirty="0" smtClean="0"/>
              <a:t>C</a:t>
            </a:r>
          </a:p>
          <a:p>
            <a:r>
              <a:rPr lang="en-US" sz="3200" dirty="0"/>
              <a:t>S</a:t>
            </a:r>
          </a:p>
        </p:txBody>
      </p:sp>
    </p:spTree>
    <p:extLst>
      <p:ext uri="{BB962C8B-B14F-4D97-AF65-F5344CB8AC3E}">
        <p14:creationId xmlns:p14="http://schemas.microsoft.com/office/powerpoint/2010/main" val="46820578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Prevalence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Cultural and gender variations in prevalence? </a:t>
            </a:r>
          </a:p>
          <a:p>
            <a:r>
              <a:rPr lang="en-US" sz="3200" dirty="0" smtClean="0"/>
              <a:t>Any famous people with the disorder? 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32290933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Etiologies and Treatments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What is a biological, cognitive, and sociocultural etiology of the disorder?</a:t>
            </a:r>
          </a:p>
          <a:p>
            <a:r>
              <a:rPr lang="en-US" sz="3200" dirty="0" smtClean="0"/>
              <a:t>What is a biomedical. Individual, and group treatment of the disorder? 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425815993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MLA Works Cited Page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Cite where you obtain information from. </a:t>
            </a:r>
          </a:p>
          <a:p>
            <a:r>
              <a:rPr lang="en-US" sz="3200" dirty="0" smtClean="0"/>
              <a:t>Sources need to be credible (</a:t>
            </a:r>
            <a:r>
              <a:rPr lang="en-US" sz="3200" dirty="0" err="1" smtClean="0"/>
              <a:t>ie</a:t>
            </a:r>
            <a:r>
              <a:rPr lang="en-US" sz="3200" dirty="0" smtClean="0"/>
              <a:t>. not WIKIPEDIA)!</a:t>
            </a:r>
          </a:p>
          <a:p>
            <a:r>
              <a:rPr lang="en-US" sz="3200" dirty="0" smtClean="0"/>
              <a:t>Turn in a works cited page at the end of the presentation. 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376007872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Disorders to choose from: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70175539"/>
              </p:ext>
            </p:extLst>
          </p:nvPr>
        </p:nvGraphicFramePr>
        <p:xfrm>
          <a:off x="457200" y="2209800"/>
          <a:ext cx="6508749" cy="3754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9583"/>
                <a:gridCol w="2169583"/>
                <a:gridCol w="2169583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Anxiety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Affective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Eating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Acute Stress Disorder</a:t>
                      </a:r>
                    </a:p>
                    <a:p>
                      <a:endParaRPr lang="en-US" sz="2400" dirty="0" smtClean="0"/>
                    </a:p>
                    <a:p>
                      <a:r>
                        <a:rPr lang="en-US" sz="2400" dirty="0" smtClean="0"/>
                        <a:t>Panic Disorder</a:t>
                      </a:r>
                    </a:p>
                    <a:p>
                      <a:endParaRPr lang="en-US" sz="2400" dirty="0" smtClean="0"/>
                    </a:p>
                    <a:p>
                      <a:r>
                        <a:rPr lang="en-US" sz="2400" dirty="0" smtClean="0"/>
                        <a:t>Phobia (any)</a:t>
                      </a:r>
                    </a:p>
                    <a:p>
                      <a:endParaRPr lang="en-US" sz="2400" dirty="0" smtClean="0"/>
                    </a:p>
                    <a:p>
                      <a:r>
                        <a:rPr lang="en-US" sz="2400" dirty="0" smtClean="0"/>
                        <a:t>OCD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Bipolar disorder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Anorexia</a:t>
                      </a:r>
                    </a:p>
                    <a:p>
                      <a:endParaRPr lang="en-US" sz="2400" dirty="0" smtClean="0"/>
                    </a:p>
                    <a:p>
                      <a:r>
                        <a:rPr lang="en-US" sz="2400" dirty="0" smtClean="0"/>
                        <a:t>Bulimia</a:t>
                      </a:r>
                      <a:endParaRPr lang="en-US" sz="2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833770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Plaza">
  <a:themeElements>
    <a:clrScheme name="Plaza">
      <a:dk1>
        <a:sysClr val="windowText" lastClr="000000"/>
      </a:dk1>
      <a:lt1>
        <a:sysClr val="window" lastClr="FFFFFF"/>
      </a:lt1>
      <a:dk2>
        <a:srgbClr val="333333"/>
      </a:dk2>
      <a:lt2>
        <a:srgbClr val="CCCCCC"/>
      </a:lt2>
      <a:accent1>
        <a:srgbClr val="990000"/>
      </a:accent1>
      <a:accent2>
        <a:srgbClr val="580101"/>
      </a:accent2>
      <a:accent3>
        <a:srgbClr val="E94A00"/>
      </a:accent3>
      <a:accent4>
        <a:srgbClr val="EB8F00"/>
      </a:accent4>
      <a:accent5>
        <a:srgbClr val="A4A4A4"/>
      </a:accent5>
      <a:accent6>
        <a:srgbClr val="666666"/>
      </a:accent6>
      <a:hlink>
        <a:srgbClr val="D01010"/>
      </a:hlink>
      <a:folHlink>
        <a:srgbClr val="E6682E"/>
      </a:folHlink>
    </a:clrScheme>
    <a:fontScheme name="Plaza">
      <a:maj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Plaza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60000"/>
                <a:satMod val="135000"/>
              </a:schemeClr>
            </a:gs>
            <a:gs pos="100000">
              <a:schemeClr val="phClr">
                <a:tint val="10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0000"/>
                <a:satMod val="120000"/>
              </a:schemeClr>
            </a:gs>
            <a:gs pos="35000">
              <a:schemeClr val="phClr">
                <a:shade val="100000"/>
                <a:satMod val="150000"/>
              </a:schemeClr>
            </a:gs>
            <a:gs pos="70000">
              <a:schemeClr val="phClr">
                <a:tint val="100000"/>
                <a:shade val="100000"/>
                <a:satMod val="200000"/>
                <a:greenMod val="100000"/>
              </a:schemeClr>
            </a:gs>
            <a:gs pos="100000">
              <a:schemeClr val="phClr">
                <a:tint val="100000"/>
                <a:shade val="100000"/>
                <a:satMod val="250000"/>
                <a:greenMod val="100000"/>
              </a:schemeClr>
            </a:gs>
          </a:gsLst>
          <a:lin ang="162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190500" dist="63500" dir="5400000">
              <a:srgbClr val="FFFFFF">
                <a:alpha val="65000"/>
              </a:srgbClr>
            </a:innerShdw>
          </a:effectLst>
          <a:scene3d>
            <a:camera prst="orthographicFront">
              <a:rot lat="0" lon="0" rev="0"/>
            </a:camera>
            <a:lightRig rig="twoPt" dir="r">
              <a:rot lat="0" lon="0" rev="6000000"/>
            </a:lightRig>
          </a:scene3d>
          <a:sp3d prstMaterial="matte">
            <a:bevelT w="0" h="0" prst="relaxedInset"/>
          </a:sp3d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88900" dist="38100" dir="6600000" sx="101000" sy="101000" rotWithShape="0">
              <a:srgbClr val="000000">
                <a:alpha val="50000"/>
              </a:srgbClr>
            </a:outerShdw>
          </a:effectLst>
          <a:scene3d>
            <a:camera prst="perspectiveFront" fov="3000000"/>
            <a:lightRig rig="morning" dir="tl">
              <a:rot lat="0" lon="0" rev="1800000"/>
            </a:lightRig>
          </a:scene3d>
          <a:sp3d contourW="38100" prstMaterial="softEdge">
            <a:bevelT w="25400" h="38100"/>
            <a:contourClr>
              <a:schemeClr val="phClr">
                <a:tint val="6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Plaza.thmx</Template>
  <TotalTime>1593</TotalTime>
  <Words>114</Words>
  <Application>Microsoft Macintosh PowerPoint</Application>
  <PresentationFormat>On-screen Show (4:3)</PresentationFormat>
  <Paragraphs>31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Plaza</vt:lpstr>
      <vt:lpstr>10 min Mental Disorder Presentation</vt:lpstr>
      <vt:lpstr>Symptoms</vt:lpstr>
      <vt:lpstr>Prevalence</vt:lpstr>
      <vt:lpstr>Etiologies and Treatments</vt:lpstr>
      <vt:lpstr>MLA Works Cited Page</vt:lpstr>
      <vt:lpstr>Disorders to choose from: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10 min Mental Disorder Presentation</dc:title>
  <dc:creator>Microsoft Office User</dc:creator>
  <cp:lastModifiedBy>Microsoft Office User</cp:lastModifiedBy>
  <cp:revision>5</cp:revision>
  <dcterms:created xsi:type="dcterms:W3CDTF">2013-05-30T07:10:20Z</dcterms:created>
  <dcterms:modified xsi:type="dcterms:W3CDTF">2013-06-05T08:33:14Z</dcterms:modified>
</cp:coreProperties>
</file>